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Petrona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18122"/>
            <a:ext cx="632281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Face Attendance System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3202543"/>
            <a:ext cx="7556421" cy="1190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b="1" spc="-75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Smart, Secure, and Seamless Attendance Solution</a:t>
            </a:r>
            <a:endParaRPr lang="en-US" sz="3750" dirty="0"/>
          </a:p>
        </p:txBody>
      </p:sp>
      <p:sp>
        <p:nvSpPr>
          <p:cNvPr id="5" name="Text 2"/>
          <p:cNvSpPr/>
          <p:nvPr/>
        </p:nvSpPr>
        <p:spPr>
          <a:xfrm>
            <a:off x="793790" y="47335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Introducing an innovative attendance system designed to enhance accuracy and efficiency.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5731431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739051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70040" y="5714524"/>
            <a:ext cx="147363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spc="-36" kern="0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أحمد ياسر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8205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1664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system revolutionizes attendance with speed and accuracy.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78452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Invest in innovation. Secure your organization's future today.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1919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Problem Statement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3203615"/>
            <a:ext cx="7556421" cy="1339929"/>
          </a:xfrm>
          <a:prstGeom prst="roundRect">
            <a:avLst>
              <a:gd name="adj" fmla="val 711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438049"/>
            <a:ext cx="340709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Traditional Systems Flaws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514624" y="394620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Time-consuming and prone to human error.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770358"/>
            <a:ext cx="7556421" cy="1339929"/>
          </a:xfrm>
          <a:prstGeom prst="roundRect">
            <a:avLst>
              <a:gd name="adj" fmla="val 711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14624" y="500479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Organizational Needs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6514624" y="551295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Require faster, smarter, and more reliable attendance solutions.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035" y="283488"/>
            <a:ext cx="3402330" cy="22682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424565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Our Solution</a:t>
            </a:r>
            <a:endParaRPr lang="en-US" sz="4650" dirty="0"/>
          </a:p>
        </p:txBody>
      </p:sp>
      <p:sp>
        <p:nvSpPr>
          <p:cNvPr id="5" name="Shape 1"/>
          <p:cNvSpPr/>
          <p:nvPr/>
        </p:nvSpPr>
        <p:spPr>
          <a:xfrm>
            <a:off x="793790" y="558522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47" y="5617131"/>
            <a:ext cx="357188" cy="446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530906" y="5585222"/>
            <a:ext cx="303014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Automated Attendance</a:t>
            </a:r>
            <a:endParaRPr lang="en-US" sz="2300" dirty="0"/>
          </a:p>
        </p:txBody>
      </p:sp>
      <p:sp>
        <p:nvSpPr>
          <p:cNvPr id="8" name="Text 3"/>
          <p:cNvSpPr/>
          <p:nvPr/>
        </p:nvSpPr>
        <p:spPr>
          <a:xfrm>
            <a:off x="1530906" y="609338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Face recognition technology for quick check-ins.</a:t>
            </a:r>
            <a:endParaRPr lang="en-US" sz="1750" dirty="0"/>
          </a:p>
        </p:txBody>
      </p:sp>
      <p:sp>
        <p:nvSpPr>
          <p:cNvPr id="9" name="Shape 4"/>
          <p:cNvSpPr/>
          <p:nvPr/>
        </p:nvSpPr>
        <p:spPr>
          <a:xfrm>
            <a:off x="5216962" y="558522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519" y="5617131"/>
            <a:ext cx="357188" cy="4464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954078" y="558522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Control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5954078" y="609338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 and customized management features.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9640133" y="558522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691" y="5617131"/>
            <a:ext cx="357188" cy="44648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377249" y="558522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Efficiency</a:t>
            </a:r>
            <a:endParaRPr lang="en-US" sz="2300" dirty="0"/>
          </a:p>
        </p:txBody>
      </p:sp>
      <p:sp>
        <p:nvSpPr>
          <p:cNvPr id="16" name="Text 9"/>
          <p:cNvSpPr/>
          <p:nvPr/>
        </p:nvSpPr>
        <p:spPr>
          <a:xfrm>
            <a:off x="10377249" y="609338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Saves time and ensures accuracy.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4261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endParaRPr lang="en-US" sz="4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67740"/>
            <a:ext cx="7556421" cy="1071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b="1" spc="-68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Why Our Face Attendance System Stands Out</a:t>
            </a:r>
            <a:endParaRPr lang="en-US" sz="3350" dirty="0"/>
          </a:p>
        </p:txBody>
      </p:sp>
      <p:sp>
        <p:nvSpPr>
          <p:cNvPr id="4" name="Shape 1"/>
          <p:cNvSpPr/>
          <p:nvPr/>
        </p:nvSpPr>
        <p:spPr>
          <a:xfrm>
            <a:off x="793790" y="2498646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08" y="2527280"/>
            <a:ext cx="321469" cy="40183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57087" y="2498646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spc="-42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Best Solution: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1457087" y="2955846"/>
            <a:ext cx="68931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Combines speed, accuracy, and security seamlessly for attendance.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793790" y="3716179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08" y="3744813"/>
            <a:ext cx="321469" cy="40183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57087" y="3716179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spc="-42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Monetization: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1457087" y="4173379"/>
            <a:ext cx="68931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Subscription model and scalable integration for businesses of all sizes.</a:t>
            </a: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793790" y="4933712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608" y="4962346"/>
            <a:ext cx="321469" cy="40183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57087" y="4933712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spc="-42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Competitive Edge:</a:t>
            </a:r>
            <a:endParaRPr lang="en-US" sz="2100" dirty="0"/>
          </a:p>
        </p:txBody>
      </p:sp>
      <p:sp>
        <p:nvSpPr>
          <p:cNvPr id="15" name="Text 9"/>
          <p:cNvSpPr/>
          <p:nvPr/>
        </p:nvSpPr>
        <p:spPr>
          <a:xfrm>
            <a:off x="1457087" y="5390912"/>
            <a:ext cx="68931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AI face recognition surpasses traditional and existing systems.</a:t>
            </a:r>
            <a:endParaRPr lang="en-US" sz="1600" dirty="0"/>
          </a:p>
        </p:txBody>
      </p:sp>
      <p:sp>
        <p:nvSpPr>
          <p:cNvPr id="16" name="Shape 10"/>
          <p:cNvSpPr/>
          <p:nvPr/>
        </p:nvSpPr>
        <p:spPr>
          <a:xfrm>
            <a:off x="793790" y="6151245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608" y="6179880"/>
            <a:ext cx="321469" cy="401836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457087" y="6151245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spc="-42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Why Choose Us:</a:t>
            </a:r>
            <a:endParaRPr lang="en-US" sz="2100" dirty="0"/>
          </a:p>
        </p:txBody>
      </p:sp>
      <p:sp>
        <p:nvSpPr>
          <p:cNvPr id="19" name="Text 12"/>
          <p:cNvSpPr/>
          <p:nvPr/>
        </p:nvSpPr>
        <p:spPr>
          <a:xfrm>
            <a:off x="1457087" y="6608445"/>
            <a:ext cx="6893123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easy access, lower cost, easy to install, and make the process more better.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9638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Features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80761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Performance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40650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Fast, accurate facial detection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4870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Optimized for low-end devices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9089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powered by ai 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2928" y="380761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Control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5332928" y="440650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Admin and user management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484870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attendance marking option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872067" y="380761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Handling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9872067" y="440650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Automatic CSV export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872067" y="484870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using sqllite3 for data base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872067" y="529089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Smooth PyQt5 interface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6901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Technology Stack</a:t>
            </a:r>
            <a:endParaRPr lang="en-US" sz="4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806547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87579" y="3766899"/>
            <a:ext cx="221170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Python</a:t>
            </a:r>
            <a:endParaRPr lang="en-US" sz="23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446" y="3806547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933236" y="3766899"/>
            <a:ext cx="221182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OpenCV</a:t>
            </a:r>
            <a:endParaRPr lang="en-US" sz="23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221" y="380654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279011" y="3766899"/>
            <a:ext cx="221182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SQLite</a:t>
            </a:r>
            <a:endParaRPr lang="en-US" sz="23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0997" y="3806547"/>
            <a:ext cx="566976" cy="56697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1624786" y="3766899"/>
            <a:ext cx="221182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Dlib</a:t>
            </a:r>
            <a:endParaRPr lang="en-US" sz="23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093613"/>
            <a:ext cx="566976" cy="56697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587579" y="5053965"/>
            <a:ext cx="221170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PyQt5</a:t>
            </a:r>
            <a:endParaRPr lang="en-US" sz="2300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9446" y="5093613"/>
            <a:ext cx="566976" cy="566976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4933236" y="5053965"/>
            <a:ext cx="221182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CSV Storage</a:t>
            </a:r>
            <a:endParaRPr lang="en-US" sz="2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72734"/>
            <a:ext cx="607218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Competitive Advantage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18396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Our System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7828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Face recognition enabled.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250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 and automated.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672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Error-free records.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09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Exports CSV files easily.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55164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 be used in another apps or system or political purposes 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18396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Traditional Methods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7599521" y="37828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entry prone to errors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2250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Slow and tedious process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6672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error rates common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109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Paper-based records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429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99529"/>
            <a:ext cx="3870246" cy="483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00" b="1" spc="-61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Vision</a:t>
            </a:r>
            <a:endParaRPr lang="en-US" sz="30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604379"/>
            <a:ext cx="737116" cy="8845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52005" y="3751778"/>
            <a:ext cx="1935123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spc="-30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Cloud Sync</a:t>
            </a:r>
            <a:endParaRPr lang="en-US" sz="1500" dirty="0"/>
          </a:p>
        </p:txBody>
      </p:sp>
      <p:sp>
        <p:nvSpPr>
          <p:cNvPr id="6" name="Text 2"/>
          <p:cNvSpPr/>
          <p:nvPr/>
        </p:nvSpPr>
        <p:spPr>
          <a:xfrm>
            <a:off x="1752005" y="4081939"/>
            <a:ext cx="1208460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spc="-23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attendance data across devices.</a:t>
            </a:r>
            <a:endParaRPr lang="en-US" sz="11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488894"/>
            <a:ext cx="737116" cy="8845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52005" y="4636294"/>
            <a:ext cx="1935123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spc="-30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Mobile Integration</a:t>
            </a:r>
            <a:endParaRPr lang="en-US" sz="1500" dirty="0"/>
          </a:p>
        </p:txBody>
      </p:sp>
      <p:sp>
        <p:nvSpPr>
          <p:cNvPr id="9" name="Text 4"/>
          <p:cNvSpPr/>
          <p:nvPr/>
        </p:nvSpPr>
        <p:spPr>
          <a:xfrm>
            <a:off x="1752005" y="4966454"/>
            <a:ext cx="1208460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spc="-23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and manage attendance on the go.</a:t>
            </a:r>
            <a:endParaRPr lang="en-US" sz="11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73410"/>
            <a:ext cx="737116" cy="8845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52005" y="5520809"/>
            <a:ext cx="1935123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spc="-30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 Behavior Analysis</a:t>
            </a:r>
            <a:endParaRPr lang="en-US" sz="1500" dirty="0"/>
          </a:p>
        </p:txBody>
      </p:sp>
      <p:sp>
        <p:nvSpPr>
          <p:cNvPr id="12" name="Text 6"/>
          <p:cNvSpPr/>
          <p:nvPr/>
        </p:nvSpPr>
        <p:spPr>
          <a:xfrm>
            <a:off x="1752005" y="5850969"/>
            <a:ext cx="1208460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spc="-23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Enhanced insights into attendance patterns.</a:t>
            </a:r>
            <a:endParaRPr lang="en-US" sz="11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257925"/>
            <a:ext cx="737116" cy="91511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52005" y="6405324"/>
            <a:ext cx="3552468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spc="-30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Connecting to street surveillance cameras</a:t>
            </a:r>
            <a:endParaRPr lang="en-US" sz="1500" dirty="0"/>
          </a:p>
        </p:txBody>
      </p:sp>
      <p:sp>
        <p:nvSpPr>
          <p:cNvPr id="15" name="Text 8"/>
          <p:cNvSpPr/>
          <p:nvPr/>
        </p:nvSpPr>
        <p:spPr>
          <a:xfrm>
            <a:off x="1752005" y="6735485"/>
            <a:ext cx="4038243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spc="-3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to identify people for military purposes</a:t>
            </a:r>
            <a:endParaRPr lang="en-US" sz="1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2025-04-27T22:10:46Z</dcterms:created>
  <dcterms:modified xsi:type="dcterms:W3CDTF">2025-04-27T22:10:46Z</dcterms:modified>
</cp:coreProperties>
</file>